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4" autoAdjust="0"/>
    <p:restoredTop sz="94660"/>
  </p:normalViewPr>
  <p:slideViewPr>
    <p:cSldViewPr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A89E7-F87F-47B2-BEB5-236570A0E9C3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73F3C-1B11-40A0-9DA9-09BD79A9734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1087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3F3C-1B11-40A0-9DA9-09BD79A9734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7388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21436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6725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81044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1211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1738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146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9808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2226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54848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51295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50768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2D5A-9437-4DB7-9564-577A84C95D3A}" type="datetimeFigureOut">
              <a:rPr lang="es-ES" smtClean="0"/>
              <a:t>27/11/2016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A8ABD-8159-446E-8181-09C9BFBB9CD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3243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es/url?sa=i&amp;rct=j&amp;q=&amp;esrc=s&amp;source=images&amp;cd=&amp;cad=rja&amp;uact=8&amp;ved=0ahUKEwiT3fqricnQAhVEChoKHVDBDPIQjRwIBw&amp;url=http://e-ducativa.catedu.es/44700165/aula/archivos/repositorio/750/988/html/43_sistema_rido.html&amp;psig=AFQjCNFoI2M-H_pVIxjCSS7HbvhxAelcRA&amp;ust=1480340784276863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772400" cy="1470025"/>
          </a:xfrm>
        </p:spPr>
        <p:txBody>
          <a:bodyPr>
            <a:normAutofit/>
          </a:bodyPr>
          <a:lstStyle/>
          <a:p>
            <a:r>
              <a:rPr lang="es-ES" sz="6600" dirty="0" smtClean="0">
                <a:latin typeface="Agency FB" pitchFamily="34" charset="0"/>
              </a:rPr>
              <a:t>Modelado eólico</a:t>
            </a:r>
            <a:endParaRPr lang="es-ES" sz="6600" dirty="0">
              <a:latin typeface="Agency FB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59632" y="3212976"/>
            <a:ext cx="6400800" cy="2639144"/>
          </a:xfrm>
        </p:spPr>
        <p:txBody>
          <a:bodyPr>
            <a:no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Elena Carreño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 </a:t>
            </a:r>
            <a:r>
              <a:rPr lang="es-ES" sz="2400" dirty="0">
                <a:solidFill>
                  <a:schemeClr val="tx1"/>
                </a:solidFill>
                <a:latin typeface="Agency FB" pitchFamily="34" charset="0"/>
              </a:rPr>
              <a:t>Z</a:t>
            </a: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aira García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Cristina del cerro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Laura Heras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Elena </a:t>
            </a:r>
            <a:r>
              <a:rPr lang="es-ES" sz="2400" dirty="0">
                <a:solidFill>
                  <a:schemeClr val="tx1"/>
                </a:solidFill>
                <a:latin typeface="Agency FB" pitchFamily="34" charset="0"/>
              </a:rPr>
              <a:t>B</a:t>
            </a:r>
            <a:r>
              <a:rPr lang="es-ES" sz="2400" dirty="0" smtClean="0">
                <a:solidFill>
                  <a:schemeClr val="tx1"/>
                </a:solidFill>
                <a:latin typeface="Agency FB" pitchFamily="34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392157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6600" u="sng" dirty="0" smtClean="0">
                <a:latin typeface="Agency FB" pitchFamily="34" charset="0"/>
              </a:rPr>
              <a:t>Índice</a:t>
            </a:r>
            <a:endParaRPr lang="es-ES" sz="6600" u="sng" dirty="0">
              <a:latin typeface="Agency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Modelado por erosión </a:t>
            </a:r>
          </a:p>
          <a:p>
            <a:pPr lvl="2">
              <a:buFont typeface="Agency FB" pitchFamily="34" charset="0"/>
              <a:buChar char="—"/>
            </a:pPr>
            <a:r>
              <a:rPr lang="es-ES" dirty="0" smtClean="0">
                <a:latin typeface="Agency FB" pitchFamily="34" charset="0"/>
              </a:rPr>
              <a:t> Reg.</a:t>
            </a:r>
          </a:p>
          <a:p>
            <a:pPr lvl="2">
              <a:buFont typeface="Agency FB" pitchFamily="34" charset="0"/>
              <a:buChar char="—"/>
            </a:pPr>
            <a:r>
              <a:rPr lang="es-ES" dirty="0" smtClean="0">
                <a:latin typeface="Agency FB" pitchFamily="34" charset="0"/>
              </a:rPr>
              <a:t>Rocas fungiformes.</a:t>
            </a:r>
          </a:p>
          <a:p>
            <a:r>
              <a:rPr lang="es-ES" dirty="0" smtClean="0">
                <a:latin typeface="Agency FB" pitchFamily="34" charset="0"/>
              </a:rPr>
              <a:t>Modelado por transporte</a:t>
            </a:r>
          </a:p>
          <a:p>
            <a:r>
              <a:rPr lang="es-ES" dirty="0" smtClean="0">
                <a:latin typeface="Agency FB" pitchFamily="34" charset="0"/>
              </a:rPr>
              <a:t>Modelado por sedimentación </a:t>
            </a:r>
          </a:p>
          <a:p>
            <a:pPr lvl="2">
              <a:buFont typeface="Agency FB" pitchFamily="34" charset="0"/>
              <a:buChar char="—"/>
            </a:pPr>
            <a:r>
              <a:rPr lang="es-ES" dirty="0" smtClean="0">
                <a:latin typeface="Agency FB" pitchFamily="34" charset="0"/>
              </a:rPr>
              <a:t>Ripples.</a:t>
            </a:r>
            <a:endParaRPr lang="es-ES" dirty="0">
              <a:latin typeface="Agency FB" pitchFamily="34" charset="0"/>
            </a:endParaRPr>
          </a:p>
          <a:p>
            <a:pPr lvl="2">
              <a:buFont typeface="Agency FB" pitchFamily="34" charset="0"/>
              <a:buChar char="—"/>
            </a:pPr>
            <a:r>
              <a:rPr lang="es-ES" dirty="0" smtClean="0">
                <a:latin typeface="Agency FB" pitchFamily="34" charset="0"/>
              </a:rPr>
              <a:t>Erg.</a:t>
            </a:r>
          </a:p>
          <a:p>
            <a:pPr lvl="2">
              <a:buFont typeface="Agency FB" pitchFamily="34" charset="0"/>
              <a:buChar char="—"/>
            </a:pPr>
            <a:r>
              <a:rPr lang="es-ES" dirty="0" smtClean="0">
                <a:latin typeface="Agency FB" pitchFamily="34" charset="0"/>
              </a:rPr>
              <a:t>Loess.</a:t>
            </a:r>
            <a:endParaRPr lang="es-ES" dirty="0">
              <a:latin typeface="Agency FB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045" y="836712"/>
            <a:ext cx="2376264" cy="1548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8" r="-1438"/>
          <a:stretch/>
        </p:blipFill>
        <p:spPr>
          <a:xfrm>
            <a:off x="5834045" y="2924944"/>
            <a:ext cx="2376000" cy="15524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8"/>
          <a:stretch/>
        </p:blipFill>
        <p:spPr>
          <a:xfrm>
            <a:off x="5834309" y="5013565"/>
            <a:ext cx="2376000" cy="1529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3593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sz="6600" u="sng" dirty="0" smtClean="0">
                <a:latin typeface="Agency FB" pitchFamily="34" charset="0"/>
              </a:rPr>
              <a:t>REG </a:t>
            </a:r>
            <a:r>
              <a:rPr lang="es-ES" sz="4000" u="sng" dirty="0" smtClean="0">
                <a:latin typeface="Agency FB" pitchFamily="34" charset="0"/>
              </a:rPr>
              <a:t>(erosión)</a:t>
            </a:r>
            <a:endParaRPr lang="es-ES" sz="4000" u="sng" dirty="0">
              <a:latin typeface="Agency FB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48" y="620688"/>
            <a:ext cx="2619375" cy="174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Superficie cubierta por cantos,                                         guijarros y fragmentos de rocas.</a:t>
            </a:r>
          </a:p>
          <a:p>
            <a:r>
              <a:rPr lang="es-ES" dirty="0" smtClean="0">
                <a:latin typeface="Agency FB" pitchFamily="34" charset="0"/>
              </a:rPr>
              <a:t>Se arrastra los sedimentos dejando los mas consistentes.</a:t>
            </a:r>
          </a:p>
          <a:p>
            <a:r>
              <a:rPr lang="es-ES" dirty="0" smtClean="0">
                <a:latin typeface="Agency FB" pitchFamily="34" charset="0"/>
              </a:rPr>
              <a:t> las rocas se pulen por la abrasión del polvo provocado por el viento</a:t>
            </a:r>
            <a:endParaRPr lang="es-ES" dirty="0">
              <a:latin typeface="Agency FB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18" b="100000" l="604" r="98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98" y="4347240"/>
            <a:ext cx="6068994" cy="2322576"/>
          </a:xfrm>
          <a:prstGeom prst="rect">
            <a:avLst/>
          </a:prstGeom>
        </p:spPr>
      </p:pic>
      <p:sp>
        <p:nvSpPr>
          <p:cNvPr id="6" name="5 Elipse"/>
          <p:cNvSpPr/>
          <p:nvPr/>
        </p:nvSpPr>
        <p:spPr>
          <a:xfrm rot="7754403">
            <a:off x="3491880" y="4883312"/>
            <a:ext cx="1728192" cy="13681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" name="7 Conector angular"/>
          <p:cNvCxnSpPr/>
          <p:nvPr/>
        </p:nvCxnSpPr>
        <p:spPr>
          <a:xfrm flipV="1">
            <a:off x="4788024" y="4441467"/>
            <a:ext cx="792088" cy="355685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580112" y="405485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>
                <a:latin typeface="Agency FB" pitchFamily="34" charset="0"/>
              </a:rPr>
              <a:t>R</a:t>
            </a:r>
            <a:r>
              <a:rPr lang="es-ES" sz="3200" dirty="0" err="1" smtClean="0">
                <a:latin typeface="Agency FB" pitchFamily="34" charset="0"/>
              </a:rPr>
              <a:t>eg</a:t>
            </a:r>
            <a:endParaRPr lang="es-ES" dirty="0">
              <a:latin typeface="Agency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916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1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s-ES" sz="7300" u="sng" dirty="0" smtClean="0">
                <a:latin typeface="Agency FB" pitchFamily="34" charset="0"/>
              </a:rPr>
              <a:t>Rocas fungiformes </a:t>
            </a:r>
            <a:r>
              <a:rPr lang="es-ES" u="sng" dirty="0" smtClean="0">
                <a:latin typeface="Agency FB" pitchFamily="34" charset="0"/>
              </a:rPr>
              <a:t>(erosión) </a:t>
            </a:r>
            <a:endParaRPr lang="es-ES" u="sng" dirty="0">
              <a:latin typeface="Agency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En desiertos</a:t>
            </a:r>
          </a:p>
          <a:p>
            <a:r>
              <a:rPr lang="es-ES" dirty="0" smtClean="0">
                <a:latin typeface="Agency FB" pitchFamily="34" charset="0"/>
              </a:rPr>
              <a:t>Una roca aislada progresa a un ritmo                                  diferente en cada parte</a:t>
            </a:r>
          </a:p>
          <a:p>
            <a:r>
              <a:rPr lang="es-ES" dirty="0" smtClean="0">
                <a:latin typeface="Agency FB" pitchFamily="34" charset="0"/>
              </a:rPr>
              <a:t>Adopta forma de seta</a:t>
            </a:r>
          </a:p>
          <a:p>
            <a:r>
              <a:rPr lang="es-ES" dirty="0" smtClean="0">
                <a:latin typeface="Agency FB" pitchFamily="34" charset="0"/>
              </a:rPr>
              <a:t>Puede llegar a romperse</a:t>
            </a: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r="-1"/>
          <a:stretch/>
        </p:blipFill>
        <p:spPr>
          <a:xfrm>
            <a:off x="1723820" y="4581125"/>
            <a:ext cx="6232556" cy="21394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5" y="1556792"/>
            <a:ext cx="2406863" cy="22287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7 Conector recto de flecha"/>
          <p:cNvCxnSpPr/>
          <p:nvPr/>
        </p:nvCxnSpPr>
        <p:spPr>
          <a:xfrm>
            <a:off x="4840098" y="4725144"/>
            <a:ext cx="0" cy="180020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3419872" y="6093296"/>
            <a:ext cx="0" cy="43204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54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u="sng" dirty="0" smtClean="0">
                <a:latin typeface="Agency FB" pitchFamily="34" charset="0"/>
              </a:rPr>
              <a:t>Ripples (sedimentación)</a:t>
            </a:r>
            <a:endParaRPr lang="es-ES" u="sng" dirty="0">
              <a:latin typeface="Agency FB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La arena se acumula y forma ripples                                         gracias a las irregularidades</a:t>
            </a:r>
          </a:p>
          <a:p>
            <a:r>
              <a:rPr lang="es-ES" dirty="0" smtClean="0">
                <a:latin typeface="Agency FB" pitchFamily="34" charset="0"/>
              </a:rPr>
              <a:t>Perpendicular a la ondulación</a:t>
            </a:r>
          </a:p>
          <a:p>
            <a:r>
              <a:rPr lang="es-ES" dirty="0" smtClean="0">
                <a:latin typeface="Agency FB" pitchFamily="34" charset="0"/>
              </a:rPr>
              <a:t>También se forman en el agua </a:t>
            </a:r>
            <a:endParaRPr lang="es-ES" dirty="0">
              <a:latin typeface="Agency FB" pitchFamily="34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0" b="14448"/>
          <a:stretch/>
        </p:blipFill>
        <p:spPr>
          <a:xfrm>
            <a:off x="5868083" y="2731483"/>
            <a:ext cx="3028435" cy="1611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2"/>
          <a:stretch/>
        </p:blipFill>
        <p:spPr>
          <a:xfrm>
            <a:off x="5836629" y="908720"/>
            <a:ext cx="3091345" cy="1604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8" b="100000" l="604" r="98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347240"/>
            <a:ext cx="6068994" cy="2322576"/>
          </a:xfrm>
          <a:prstGeom prst="rect">
            <a:avLst/>
          </a:prstGeom>
        </p:spPr>
      </p:pic>
      <p:sp>
        <p:nvSpPr>
          <p:cNvPr id="9" name="8 Elipse"/>
          <p:cNvSpPr/>
          <p:nvPr/>
        </p:nvSpPr>
        <p:spPr>
          <a:xfrm rot="7754403">
            <a:off x="4215659" y="4994148"/>
            <a:ext cx="1728192" cy="13681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" name="10 Conector angular"/>
          <p:cNvCxnSpPr/>
          <p:nvPr/>
        </p:nvCxnSpPr>
        <p:spPr>
          <a:xfrm flipV="1">
            <a:off x="5652120" y="5508528"/>
            <a:ext cx="1637928" cy="440752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7290048" y="5308892"/>
            <a:ext cx="153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Agency FB" pitchFamily="34" charset="0"/>
              </a:rPr>
              <a:t>ripples</a:t>
            </a:r>
            <a:endParaRPr lang="es-ES" dirty="0">
              <a:latin typeface="Agency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89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sz="6600" u="sng" dirty="0" smtClean="0">
                <a:latin typeface="Agency FB" pitchFamily="34" charset="0"/>
              </a:rPr>
              <a:t>ERG</a:t>
            </a:r>
            <a:r>
              <a:rPr lang="es-ES" u="sng" dirty="0" smtClean="0">
                <a:latin typeface="Agency FB" pitchFamily="34" charset="0"/>
              </a:rPr>
              <a:t> (sedimentación)</a:t>
            </a:r>
            <a:endParaRPr lang="es-ES" u="sng" dirty="0">
              <a:latin typeface="Agency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Es la región arenosa del                                                   desierto</a:t>
            </a:r>
          </a:p>
          <a:p>
            <a:r>
              <a:rPr lang="es-ES" dirty="0" smtClean="0">
                <a:latin typeface="Agency FB" pitchFamily="34" charset="0"/>
              </a:rPr>
              <a:t>Generalmente forma dunas </a:t>
            </a:r>
          </a:p>
          <a:p>
            <a:r>
              <a:rPr lang="es-ES" dirty="0" smtClean="0">
                <a:latin typeface="Agency FB" pitchFamily="34" charset="0"/>
              </a:rPr>
              <a:t>Los materiales se transportan hasta que encuentran un obstáculo y se acumulan</a:t>
            </a:r>
          </a:p>
          <a:p>
            <a:pPr marL="0" indent="0">
              <a:buNone/>
            </a:pPr>
            <a:endParaRPr lang="es-ES" dirty="0">
              <a:latin typeface="Agency FB" pitchFamily="34" charset="0"/>
            </a:endParaRPr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5" b="-50"/>
          <a:stretch/>
        </p:blipFill>
        <p:spPr>
          <a:xfrm>
            <a:off x="5004048" y="996752"/>
            <a:ext cx="3886821" cy="20228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18" b="100000" l="604" r="98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98" y="4347240"/>
            <a:ext cx="6068994" cy="2322576"/>
          </a:xfrm>
          <a:prstGeom prst="rect">
            <a:avLst/>
          </a:prstGeom>
        </p:spPr>
      </p:pic>
      <p:sp>
        <p:nvSpPr>
          <p:cNvPr id="14" name="13 Elipse"/>
          <p:cNvSpPr/>
          <p:nvPr/>
        </p:nvSpPr>
        <p:spPr>
          <a:xfrm rot="7754403">
            <a:off x="5459298" y="4919258"/>
            <a:ext cx="1728192" cy="13681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6" name="15 Conector angular"/>
          <p:cNvCxnSpPr>
            <a:stCxn id="14" idx="0"/>
          </p:cNvCxnSpPr>
          <p:nvPr/>
        </p:nvCxnSpPr>
        <p:spPr>
          <a:xfrm flipV="1">
            <a:off x="6853213" y="5772295"/>
            <a:ext cx="1026175" cy="263766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19 CuadroTexto"/>
          <p:cNvSpPr txBox="1"/>
          <p:nvPr/>
        </p:nvSpPr>
        <p:spPr>
          <a:xfrm>
            <a:off x="7879388" y="5397382"/>
            <a:ext cx="1011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latin typeface="Agency FB" pitchFamily="34" charset="0"/>
              </a:rPr>
              <a:t>E</a:t>
            </a:r>
            <a:r>
              <a:rPr lang="es-ES" sz="3200" dirty="0" smtClean="0">
                <a:latin typeface="Agency FB" pitchFamily="34" charset="0"/>
              </a:rPr>
              <a:t>rg</a:t>
            </a:r>
            <a:endParaRPr lang="es-ES" sz="3200" dirty="0">
              <a:latin typeface="Agency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135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6600" dirty="0">
                <a:latin typeface="Agency FB" pitchFamily="34" charset="0"/>
              </a:rPr>
              <a:t>L</a:t>
            </a:r>
            <a:r>
              <a:rPr lang="es-ES" sz="6600" dirty="0" smtClean="0">
                <a:latin typeface="Agency FB" pitchFamily="34" charset="0"/>
              </a:rPr>
              <a:t>oess </a:t>
            </a:r>
            <a:r>
              <a:rPr lang="es-ES" dirty="0" smtClean="0">
                <a:latin typeface="Agency FB" pitchFamily="34" charset="0"/>
              </a:rPr>
              <a:t>(sedimentación)</a:t>
            </a:r>
            <a:r>
              <a:rPr lang="es-ES" sz="6600" dirty="0" smtClean="0">
                <a:latin typeface="Agency FB" pitchFamily="34" charset="0"/>
              </a:rPr>
              <a:t> </a:t>
            </a:r>
            <a:endParaRPr lang="es-ES" sz="6600" dirty="0">
              <a:latin typeface="Agency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gency FB" pitchFamily="34" charset="0"/>
              </a:rPr>
              <a:t>Carece de estratificación</a:t>
            </a:r>
          </a:p>
          <a:p>
            <a:r>
              <a:rPr lang="es-ES" dirty="0" smtClean="0">
                <a:latin typeface="Agency FB" pitchFamily="34" charset="0"/>
              </a:rPr>
              <a:t>Depósitos donde la vegetación es </a:t>
            </a:r>
          </a:p>
          <a:p>
            <a:pPr marL="0" indent="0">
              <a:buNone/>
            </a:pPr>
            <a:r>
              <a:rPr lang="es-ES" dirty="0" smtClean="0">
                <a:latin typeface="Agency FB" pitchFamily="34" charset="0"/>
              </a:rPr>
              <a:t>     abundante </a:t>
            </a:r>
          </a:p>
          <a:p>
            <a:r>
              <a:rPr lang="es-ES" dirty="0" smtClean="0">
                <a:latin typeface="Agency FB" pitchFamily="34" charset="0"/>
              </a:rPr>
              <a:t>El agua ha disuelto la materia calcárea</a:t>
            </a:r>
          </a:p>
          <a:p>
            <a:endParaRPr lang="es-ES" dirty="0"/>
          </a:p>
        </p:txBody>
      </p:sp>
      <p:pic>
        <p:nvPicPr>
          <p:cNvPr id="2050" name="Picture 2" descr="Resultado de imagen de loess arid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118" y="1052736"/>
            <a:ext cx="2976330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layer.slideplayer.es/38/10831252/data/images/img1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" b="16432"/>
          <a:stretch/>
        </p:blipFill>
        <p:spPr bwMode="auto">
          <a:xfrm>
            <a:off x="1475656" y="4279807"/>
            <a:ext cx="6048672" cy="2376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48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175</Words>
  <Application>Microsoft Office PowerPoint</Application>
  <PresentationFormat>Presentación en pantalla (4:3)</PresentationFormat>
  <Paragraphs>41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Modelado eólico</vt:lpstr>
      <vt:lpstr>Índice</vt:lpstr>
      <vt:lpstr>REG (erosión)</vt:lpstr>
      <vt:lpstr>Rocas fungiformes (erosión) </vt:lpstr>
      <vt:lpstr>Ripples (sedimentación)</vt:lpstr>
      <vt:lpstr>ERG (sedimentación)</vt:lpstr>
      <vt:lpstr>Loess (sedimentación)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brun</dc:creator>
  <cp:lastModifiedBy>Elena brun</cp:lastModifiedBy>
  <cp:revision>29</cp:revision>
  <dcterms:created xsi:type="dcterms:W3CDTF">2016-11-17T09:37:18Z</dcterms:created>
  <dcterms:modified xsi:type="dcterms:W3CDTF">2016-11-27T15:59:53Z</dcterms:modified>
</cp:coreProperties>
</file>